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3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9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15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7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02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2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4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6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9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8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76F341-C7FA-41F5-9443-483EE870393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52A38-5158-4772-AE16-8875356B7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58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641C2D-76C9-4223-B2DF-2FD514646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035" y="2309219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en-US" dirty="0"/>
              <a:t>Plan de </a:t>
            </a:r>
            <a:r>
              <a:rPr lang="en-US" dirty="0" err="1"/>
              <a:t>Monitoreo</a:t>
            </a:r>
            <a:r>
              <a:rPr lang="en-US" dirty="0"/>
              <a:t> del Aire De La </a:t>
            </a:r>
            <a:r>
              <a:rPr lang="en-US" dirty="0" err="1"/>
              <a:t>Communidad</a:t>
            </a:r>
            <a:r>
              <a:rPr lang="en-US" dirty="0"/>
              <a:t>(CAMP-Community Air Monitoring Plan)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9C352D7-348C-406D-926E-AA3F87B0A5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7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85685-5617-48AE-BDAB-338A4DF1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CAG 5-Tarea 4.1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1AB52-159D-4009-BD14-EAEC01271C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proyecto de demostración de monitorización del aire interior</a:t>
            </a:r>
          </a:p>
          <a:p>
            <a:pPr lvl="1"/>
            <a:r>
              <a:rPr lang="en-US" dirty="0"/>
              <a:t>8 casas</a:t>
            </a:r>
          </a:p>
          <a:p>
            <a:pPr lvl="2"/>
            <a:r>
              <a:rPr lang="en-US" dirty="0"/>
              <a:t>Un </a:t>
            </a:r>
            <a:r>
              <a:rPr lang="en-US" dirty="0" err="1"/>
              <a:t>purificador</a:t>
            </a:r>
            <a:endParaRPr lang="en-US" dirty="0"/>
          </a:p>
          <a:p>
            <a:pPr lvl="2"/>
            <a:r>
              <a:rPr lang="en-US" dirty="0"/>
              <a:t>Un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monitereo</a:t>
            </a:r>
            <a:endParaRPr lang="en-US" dirty="0"/>
          </a:p>
          <a:p>
            <a:pPr lvl="1"/>
            <a:r>
              <a:rPr lang="en-US" dirty="0" err="1"/>
              <a:t>Revisar</a:t>
            </a:r>
            <a:r>
              <a:rPr lang="en-US" dirty="0"/>
              <a:t> con el </a:t>
            </a:r>
            <a:r>
              <a:rPr lang="en-US" dirty="0" err="1"/>
              <a:t>grupo</a:t>
            </a:r>
            <a:r>
              <a:rPr lang="en-US" dirty="0"/>
              <a:t> los </a:t>
            </a:r>
            <a:r>
              <a:rPr lang="en-US" dirty="0" err="1"/>
              <a:t>resultados</a:t>
            </a:r>
            <a:r>
              <a:rPr lang="en-US" dirty="0"/>
              <a:t> del </a:t>
            </a:r>
            <a:r>
              <a:rPr lang="en-US" dirty="0" err="1"/>
              <a:t>equipo</a:t>
            </a:r>
            <a:r>
              <a:rPr lang="en-US" dirty="0"/>
              <a:t> internal y external</a:t>
            </a:r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606C61-4797-4105-A679-AC13BC8E67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0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CE3B6-4AE1-42A5-A6D0-FF56B1F6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Donde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187023-DC28-4E1E-BD6E-FB3CD30D24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256539"/>
            <a:ext cx="4395787" cy="380383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27E82-30D7-45D3-85A7-A2E85DEFC0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Determinar</a:t>
            </a:r>
            <a:r>
              <a:rPr lang="en-US" dirty="0"/>
              <a:t> </a:t>
            </a:r>
            <a:r>
              <a:rPr lang="en-US" dirty="0" err="1"/>
              <a:t>localidades</a:t>
            </a:r>
            <a:endParaRPr lang="en-US" dirty="0"/>
          </a:p>
          <a:p>
            <a:pPr lvl="1"/>
            <a:r>
              <a:rPr lang="en-US" dirty="0" err="1"/>
              <a:t>Usar</a:t>
            </a:r>
            <a:r>
              <a:rPr lang="en-US" dirty="0"/>
              <a:t> data </a:t>
            </a:r>
            <a:r>
              <a:rPr lang="en-US" dirty="0" err="1"/>
              <a:t>collectada</a:t>
            </a:r>
            <a:r>
              <a:rPr lang="en-US" dirty="0"/>
              <a:t> para determiner </a:t>
            </a:r>
            <a:r>
              <a:rPr lang="en-US" dirty="0" err="1"/>
              <a:t>hogar</a:t>
            </a:r>
            <a:endParaRPr lang="en-US" dirty="0"/>
          </a:p>
          <a:p>
            <a:pPr lvl="1"/>
            <a:r>
              <a:rPr lang="en-US" dirty="0"/>
              <a:t>SNAPS</a:t>
            </a:r>
          </a:p>
          <a:p>
            <a:pPr lvl="1"/>
            <a:r>
              <a:rPr lang="en-US" dirty="0"/>
              <a:t>LCERP</a:t>
            </a:r>
          </a:p>
          <a:p>
            <a:pPr lvl="1"/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Estudios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9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DAA1-6988-40F7-B379-F14AEB99D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Recompensa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4147F-B3E6-49BD-94DA-28BA4226DC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hogares</a:t>
            </a:r>
            <a:r>
              <a:rPr lang="en-US" dirty="0"/>
              <a:t> van a </a:t>
            </a:r>
            <a:r>
              <a:rPr lang="en-US" dirty="0" err="1"/>
              <a:t>recivir</a:t>
            </a:r>
            <a:r>
              <a:rPr lang="en-US" dirty="0"/>
              <a:t> recompense por el </a:t>
            </a:r>
            <a:r>
              <a:rPr lang="en-US" dirty="0" err="1"/>
              <a:t>uso</a:t>
            </a:r>
            <a:r>
              <a:rPr lang="en-US" dirty="0"/>
              <a:t> de internet, </a:t>
            </a:r>
            <a:r>
              <a:rPr lang="en-US" dirty="0" err="1"/>
              <a:t>electricidad</a:t>
            </a:r>
            <a:r>
              <a:rPr lang="en-US" dirty="0"/>
              <a:t> y </a:t>
            </a:r>
            <a:r>
              <a:rPr lang="en-US" dirty="0" err="1"/>
              <a:t>participacion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8759B-E659-47AC-BD72-644B8C4252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5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4378EF-2F0E-48E4-89D7-924CE3C6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SNAPS( Study of Neighborhood Air near Petroleum Sources)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D5C8E3-1EAA-41E3-8A4C-44307DBFA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45" y="2747097"/>
            <a:ext cx="5562886" cy="2806844"/>
          </a:xfrm>
        </p:spPr>
      </p:pic>
    </p:spTree>
    <p:extLst>
      <p:ext uri="{BB962C8B-B14F-4D97-AF65-F5344CB8AC3E}">
        <p14:creationId xmlns:p14="http://schemas.microsoft.com/office/powerpoint/2010/main" val="402006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20A6-A438-4DD5-BECD-91986312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715" cy="5709104"/>
          </a:xfrm>
        </p:spPr>
        <p:txBody>
          <a:bodyPr/>
          <a:lstStyle/>
          <a:p>
            <a:r>
              <a:rPr lang="en-US" dirty="0"/>
              <a:t>SNAPS WIND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1A9863-D1F8-4F00-B629-1CE59E4A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1"/>
            <a:ext cx="5360370" cy="6567154"/>
          </a:xfrm>
        </p:spPr>
      </p:pic>
    </p:spTree>
    <p:extLst>
      <p:ext uri="{BB962C8B-B14F-4D97-AF65-F5344CB8AC3E}">
        <p14:creationId xmlns:p14="http://schemas.microsoft.com/office/powerpoint/2010/main" val="129751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3361-6EDD-4255-923D-249261D4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80557" cy="6127750"/>
          </a:xfrm>
        </p:spPr>
        <p:txBody>
          <a:bodyPr/>
          <a:lstStyle/>
          <a:p>
            <a:r>
              <a:rPr lang="en-US" dirty="0"/>
              <a:t>LCERP Analysis de CARB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78E5DA-5D9B-4EDC-A862-C65B536D2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89" y="365125"/>
            <a:ext cx="7729719" cy="6127750"/>
          </a:xfrm>
        </p:spPr>
      </p:pic>
    </p:spTree>
    <p:extLst>
      <p:ext uri="{BB962C8B-B14F-4D97-AF65-F5344CB8AC3E}">
        <p14:creationId xmlns:p14="http://schemas.microsoft.com/office/powerpoint/2010/main" val="68600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CEBD-9A81-40A4-A8E9-B9C0A570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FLUXSense</a:t>
            </a:r>
            <a:r>
              <a:rPr lang="en-US" dirty="0"/>
              <a:t> Study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8FBC6F-B405-4BF2-9E71-D5E4BC019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09" y="2394654"/>
            <a:ext cx="5988358" cy="3511730"/>
          </a:xfrm>
        </p:spPr>
      </p:pic>
    </p:spTree>
    <p:extLst>
      <p:ext uri="{BB962C8B-B14F-4D97-AF65-F5344CB8AC3E}">
        <p14:creationId xmlns:p14="http://schemas.microsoft.com/office/powerpoint/2010/main" val="2804824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17279</TotalTime>
  <Words>91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Plan de Monitoreo del Aire De La Communidad(CAMP-Community Air Monitoring Plan)</vt:lpstr>
      <vt:lpstr>CAG 5-Tarea 4.1</vt:lpstr>
      <vt:lpstr>Donde</vt:lpstr>
      <vt:lpstr>Recompensa</vt:lpstr>
      <vt:lpstr>SNAPS( Study of Neighborhood Air near Petroleum Sources)</vt:lpstr>
      <vt:lpstr>SNAPS WIND</vt:lpstr>
      <vt:lpstr>LCERP Analysis de CARB</vt:lpstr>
      <vt:lpstr>FLUXSense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Air Monitoring Plan (CAMP)</dc:title>
  <dc:creator>Jesus Alonso</dc:creator>
  <cp:lastModifiedBy>Jesus Alonso</cp:lastModifiedBy>
  <cp:revision>4</cp:revision>
  <dcterms:created xsi:type="dcterms:W3CDTF">2026-05-19T23:28:34Z</dcterms:created>
  <dcterms:modified xsi:type="dcterms:W3CDTF">2026-05-31T23:27:59Z</dcterms:modified>
</cp:coreProperties>
</file>